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5" r:id="rId9"/>
    <p:sldId id="266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5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8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9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7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4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2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6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0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D0674-DB43-0644-9292-6AF1BA3DA56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AD801-0ED2-714A-BCE8-65CC9C97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2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Soil moisture monitor with atmospheric data </a:t>
            </a:r>
            <a:r>
              <a:rPr lang="en-US" dirty="0" smtClean="0"/>
              <a:t>collection</a:t>
            </a:r>
            <a:endParaRPr lang="en-US" strike="sngStrik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Peter Miller</a:t>
            </a:r>
          </a:p>
          <a:p>
            <a:r>
              <a:rPr lang="en-US" dirty="0" smtClean="0"/>
              <a:t>GEOSC 597</a:t>
            </a:r>
          </a:p>
          <a:p>
            <a:r>
              <a:rPr lang="en-US" dirty="0" smtClean="0"/>
              <a:t>12/8/16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3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0638"/>
            <a:ext cx="8229600" cy="1143000"/>
          </a:xfrm>
        </p:spPr>
        <p:txBody>
          <a:bodyPr/>
          <a:lstStyle/>
          <a:p>
            <a:r>
              <a:rPr lang="en-US" dirty="0" smtClean="0"/>
              <a:t>DEMO!!!!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9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Consolidate wiring and modules onto a smaller board so that it will fit into a reasonably small waterproof case. The soil moisture sensors are waterproof and so they are able to function in the environment</a:t>
            </a:r>
            <a:r>
              <a:rPr lang="en-US" sz="2400" dirty="0" smtClean="0"/>
              <a:t>.</a:t>
            </a:r>
            <a:endParaRPr lang="en-US" sz="2400" dirty="0"/>
          </a:p>
          <a:p>
            <a:pPr lvl="0"/>
            <a:r>
              <a:rPr lang="en-US" sz="2400" dirty="0"/>
              <a:t>Fix the program for </a:t>
            </a:r>
            <a:r>
              <a:rPr lang="en-US" sz="2400" dirty="0" err="1"/>
              <a:t>WiF</a:t>
            </a:r>
            <a:r>
              <a:rPr lang="en-US" sz="2400" dirty="0"/>
              <a:t> connectivity. This is close to working but the issue of programmatically sending serial AT commands needs to be fixed and/or circumvented.  </a:t>
            </a:r>
          </a:p>
          <a:p>
            <a:r>
              <a:rPr lang="en-US" sz="2400" dirty="0"/>
              <a:t>Generate an automated alert system that will either text or email the user when the soil moisture reaches a dangerous level for the plant that is being monitored. </a:t>
            </a:r>
          </a:p>
        </p:txBody>
      </p:sp>
    </p:spTree>
    <p:extLst>
      <p:ext uri="{BB962C8B-B14F-4D97-AF65-F5344CB8AC3E}">
        <p14:creationId xmlns:p14="http://schemas.microsoft.com/office/powerpoint/2010/main" val="67484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my plants keep dying?</a:t>
            </a:r>
          </a:p>
        </p:txBody>
      </p:sp>
      <p:pic>
        <p:nvPicPr>
          <p:cNvPr id="4" name="Content Placeholder 3" descr="IMG_1298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0" t="17117" r="240" b="17222"/>
          <a:stretch/>
        </p:blipFill>
        <p:spPr>
          <a:xfrm>
            <a:off x="1638300" y="1417638"/>
            <a:ext cx="5905500" cy="5156295"/>
          </a:xfrm>
        </p:spPr>
      </p:pic>
    </p:spTree>
    <p:extLst>
      <p:ext uri="{BB962C8B-B14F-4D97-AF65-F5344CB8AC3E}">
        <p14:creationId xmlns:p14="http://schemas.microsoft.com/office/powerpoint/2010/main" val="73593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fix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would like to have some way to monitor the moisture content of the soil for my plants.</a:t>
            </a:r>
          </a:p>
          <a:p>
            <a:r>
              <a:rPr lang="en-US" dirty="0" smtClean="0"/>
              <a:t> I Also would like to know the temperature, pressure, humidity and have some way to plot it. </a:t>
            </a:r>
          </a:p>
          <a:p>
            <a:r>
              <a:rPr lang="en-US" dirty="0" smtClean="0"/>
              <a:t>Have some sort of alert for when the soil moisture is below a set value. </a:t>
            </a:r>
          </a:p>
          <a:p>
            <a:r>
              <a:rPr lang="en-US" dirty="0" smtClean="0"/>
              <a:t>THEN WATER!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2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state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6563" r="13521" b="23801"/>
          <a:stretch/>
        </p:blipFill>
        <p:spPr bwMode="auto">
          <a:xfrm>
            <a:off x="1677511" y="1417637"/>
            <a:ext cx="5004841" cy="5468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15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15" t="3445" r="18348" b="4054"/>
          <a:stretch/>
        </p:blipFill>
        <p:spPr>
          <a:xfrm>
            <a:off x="163887" y="1865909"/>
            <a:ext cx="2160817" cy="3135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508" t="4005" r="21796" b="2829"/>
          <a:stretch/>
        </p:blipFill>
        <p:spPr>
          <a:xfrm>
            <a:off x="5693132" y="1583671"/>
            <a:ext cx="1908398" cy="3135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593" t="13033" r="6251" b="11289"/>
          <a:stretch/>
        </p:blipFill>
        <p:spPr>
          <a:xfrm>
            <a:off x="2539782" y="2336306"/>
            <a:ext cx="2477072" cy="2102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0655" r="30026"/>
          <a:stretch/>
        </p:blipFill>
        <p:spPr>
          <a:xfrm rot="16200000">
            <a:off x="3636191" y="3465792"/>
            <a:ext cx="1699653" cy="43226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876" y="1059286"/>
            <a:ext cx="144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BME280: Atmospheric breakout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1530" y="1238712"/>
            <a:ext cx="144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ESP8266: </a:t>
            </a:r>
            <a:r>
              <a:rPr lang="en-US" dirty="0" err="1" smtClean="0"/>
              <a:t>Wifi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59184" y="5325055"/>
            <a:ext cx="144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Soil moisture sensor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68545" y="1423378"/>
            <a:ext cx="144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Bi-directional logic level converter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63886" y="1982616"/>
            <a:ext cx="964905" cy="217256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94474" y="6440951"/>
            <a:ext cx="2649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Images from </a:t>
            </a:r>
            <a:r>
              <a:rPr lang="en-US" sz="1400" dirty="0" err="1" smtClean="0"/>
              <a:t>Sparkfun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421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hookup</a:t>
            </a:r>
            <a:endParaRPr lang="en-US" dirty="0"/>
          </a:p>
        </p:txBody>
      </p:sp>
      <p:pic>
        <p:nvPicPr>
          <p:cNvPr id="4" name="Content Placeholder 3" descr="IMG_129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0" t="19361" r="240" b="10768"/>
          <a:stretch/>
        </p:blipFill>
        <p:spPr>
          <a:xfrm>
            <a:off x="1676400" y="1316038"/>
            <a:ext cx="5702300" cy="5298032"/>
          </a:xfrm>
        </p:spPr>
      </p:pic>
      <p:sp>
        <p:nvSpPr>
          <p:cNvPr id="5" name="Oval 4"/>
          <p:cNvSpPr/>
          <p:nvPr/>
        </p:nvSpPr>
        <p:spPr>
          <a:xfrm>
            <a:off x="3225800" y="2044700"/>
            <a:ext cx="1193800" cy="10795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49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4419600" y="2209800"/>
            <a:ext cx="3327400" cy="3746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70800" y="1987034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BME-280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263900" y="3238500"/>
            <a:ext cx="11938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49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9" idx="6"/>
          </p:cNvCxnSpPr>
          <p:nvPr/>
        </p:nvCxnSpPr>
        <p:spPr>
          <a:xfrm flipV="1">
            <a:off x="4457700" y="3238500"/>
            <a:ext cx="332740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08900" y="3015734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shifter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578100" y="4076700"/>
            <a:ext cx="1193800" cy="12065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49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6"/>
          </p:cNvCxnSpPr>
          <p:nvPr/>
        </p:nvCxnSpPr>
        <p:spPr>
          <a:xfrm flipV="1">
            <a:off x="3771900" y="4241800"/>
            <a:ext cx="3771900" cy="4381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93000" y="4019034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WARNING LEDs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1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1" grpId="0"/>
      <p:bldP spid="12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hookup continued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 descr="IMG_129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0" r="240" b="20870"/>
          <a:stretch/>
        </p:blipFill>
        <p:spPr>
          <a:xfrm>
            <a:off x="1917700" y="1417637"/>
            <a:ext cx="5080000" cy="5345373"/>
          </a:xfrm>
        </p:spPr>
      </p:pic>
      <p:sp>
        <p:nvSpPr>
          <p:cNvPr id="5" name="Oval 4"/>
          <p:cNvSpPr/>
          <p:nvPr/>
        </p:nvSpPr>
        <p:spPr>
          <a:xfrm>
            <a:off x="3962400" y="2331998"/>
            <a:ext cx="1485900" cy="254480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49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6"/>
          </p:cNvCxnSpPr>
          <p:nvPr/>
        </p:nvCxnSpPr>
        <p:spPr>
          <a:xfrm flipV="1">
            <a:off x="5448300" y="2870200"/>
            <a:ext cx="2095500" cy="7341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51412" y="2643664"/>
            <a:ext cx="149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Soil moisture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1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Atmospheric data visualization</a:t>
            </a:r>
            <a:endParaRPr lang="en-US" dirty="0"/>
          </a:p>
        </p:txBody>
      </p:sp>
      <p:pic>
        <p:nvPicPr>
          <p:cNvPr id="4" name="Content Placeholder 3" descr="Atmospheric_data_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3648" r="2016" b="2912"/>
          <a:stretch/>
        </p:blipFill>
        <p:spPr>
          <a:xfrm>
            <a:off x="1676400" y="1417638"/>
            <a:ext cx="5448300" cy="5367704"/>
          </a:xfrm>
        </p:spPr>
      </p:pic>
    </p:spTree>
    <p:extLst>
      <p:ext uri="{BB962C8B-B14F-4D97-AF65-F5344CB8AC3E}">
        <p14:creationId xmlns:p14="http://schemas.microsoft.com/office/powerpoint/2010/main" val="180469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 Moisture</a:t>
            </a:r>
            <a:endParaRPr lang="en-US" dirty="0"/>
          </a:p>
        </p:txBody>
      </p:sp>
      <p:pic>
        <p:nvPicPr>
          <p:cNvPr id="4" name="Content Placeholder 3" descr="Soil_moisture_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4209" r="5383" b="3753"/>
          <a:stretch/>
        </p:blipFill>
        <p:spPr>
          <a:xfrm>
            <a:off x="1917700" y="1417638"/>
            <a:ext cx="5321300" cy="5289050"/>
          </a:xfrm>
        </p:spPr>
      </p:pic>
    </p:spTree>
    <p:extLst>
      <p:ext uri="{BB962C8B-B14F-4D97-AF65-F5344CB8AC3E}">
        <p14:creationId xmlns:p14="http://schemas.microsoft.com/office/powerpoint/2010/main" val="40125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208</Words>
  <Application>Microsoft Macintosh PowerPoint</Application>
  <PresentationFormat>On-screen Show (4:3)</PresentationFormat>
  <Paragraphs>30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Soil moisture monitor with atmospheric data collection</vt:lpstr>
      <vt:lpstr>Why do my plants keep dying?</vt:lpstr>
      <vt:lpstr>How do I fix this?</vt:lpstr>
      <vt:lpstr>Solution state machine</vt:lpstr>
      <vt:lpstr>Measurement components</vt:lpstr>
      <vt:lpstr>The hookup</vt:lpstr>
      <vt:lpstr>The hookup continued…</vt:lpstr>
      <vt:lpstr>Atmospheric data visualization</vt:lpstr>
      <vt:lpstr>Soil Moisture</vt:lpstr>
      <vt:lpstr>DEMO!!!!</vt:lpstr>
      <vt:lpstr>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Soil moisture monitor with atmospheric data aquisition </dc:title>
  <dc:creator>Peter Miller</dc:creator>
  <cp:lastModifiedBy>Peter Miller</cp:lastModifiedBy>
  <cp:revision>11</cp:revision>
  <dcterms:created xsi:type="dcterms:W3CDTF">2016-12-06T17:39:18Z</dcterms:created>
  <dcterms:modified xsi:type="dcterms:W3CDTF">2016-12-08T13:20:53Z</dcterms:modified>
</cp:coreProperties>
</file>